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media/image01.jp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theme/theme2.xml" Type="http://schemas.openxmlformats.org/officeDocument/2006/relationships/theme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229600" x="0"/>
            <a:ext cy="1159799" cx="9144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nl">
                <a:solidFill>
                  <a:srgbClr val="FFFFFF"/>
                </a:solidFill>
              </a:rPr>
              <a:t>Is China nummer 1 met hun arbeidsomstandigheden?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39346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nl">
                <a:solidFill>
                  <a:srgbClr val="FFFFFF"/>
                </a:solidFill>
              </a:rPr>
              <a:t>Inhoud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1779528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nl">
                <a:solidFill>
                  <a:srgbClr val="FFFFFF"/>
                </a:solidFill>
              </a:rPr>
              <a:t>Onderwerpen:</a:t>
            </a:r>
          </a:p>
          <a:p>
            <a:pPr rtl="0" lvl="0">
              <a:buNone/>
            </a:pPr>
            <a:r>
              <a:rPr b="1" sz="2400" lang="nl">
                <a:solidFill>
                  <a:srgbClr val="FFFFFF"/>
                </a:solidFill>
              </a:rPr>
              <a:t>1 Wat is het probleem? (Sam)</a:t>
            </a:r>
          </a:p>
          <a:p>
            <a:pPr rtl="0" lvl="0">
              <a:buNone/>
            </a:pPr>
            <a:r>
              <a:rPr b="1" sz="2400" lang="nl">
                <a:solidFill>
                  <a:srgbClr val="FFFFFF"/>
                </a:solidFill>
              </a:rPr>
              <a:t>2 Waar is het probleem? (Jeroen)</a:t>
            </a:r>
          </a:p>
          <a:p>
            <a:pPr rtl="0" lvl="0">
              <a:buNone/>
            </a:pPr>
            <a:r>
              <a:rPr b="1" sz="2400" lang="nl">
                <a:solidFill>
                  <a:srgbClr val="FFFFFF"/>
                </a:solidFill>
              </a:rPr>
              <a:t>3 Waarom is er een probleem? (Rob)</a:t>
            </a:r>
          </a:p>
          <a:p>
            <a:pPr rtl="0" lvl="0">
              <a:buNone/>
            </a:pPr>
            <a:r>
              <a:rPr b="1" sz="2400" lang="nl">
                <a:solidFill>
                  <a:srgbClr val="FFFFFF"/>
                </a:solidFill>
              </a:rPr>
              <a:t>4 Waarom is het probleem daar? (David)</a:t>
            </a:r>
          </a:p>
          <a:p>
            <a:pPr>
              <a:buNone/>
            </a:pPr>
            <a:r>
              <a:rPr b="1" sz="2400" lang="nl">
                <a:solidFill>
                  <a:srgbClr val="FFFFFF"/>
                </a:solidFill>
              </a:rPr>
              <a:t>5 Conclusie (Jeroen)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1735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nl">
                <a:solidFill>
                  <a:srgbClr val="FFFFFF"/>
                </a:solidFill>
              </a:rPr>
              <a:t>Wat is het probleem?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0309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
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Slechte arbeidsomstandigheden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- 1200 yuan p/m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Zelfmoord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- 1 oktober 2013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van 1200 yuan p/m (144 euro) naar 2000 yuan p/m (240 euro)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na 3 maanden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- 1 yuan = 0,12 euro</a:t>
            </a:r>
          </a:p>
          <a:p>
            <a:r>
              <a:t/>
            </a:r>
          </a:p>
          <a:p>
            <a:r>
              <a:t/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817035" x="5305455"/>
            <a:ext cy="2232025" cx="371617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6119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nl">
                <a:solidFill>
                  <a:srgbClr val="FFFFFF"/>
                </a:solidFill>
              </a:rPr>
              <a:t>Waar is het probleem?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nl">
                <a:solidFill>
                  <a:srgbClr val="FFFFFF"/>
                </a:solidFill>
              </a:rPr>
              <a:t>
</a:t>
            </a:r>
            <a:r>
              <a:rPr sz="2400" lang="nl">
                <a:solidFill>
                  <a:srgbClr val="FFFFFF"/>
                </a:solidFill>
              </a:rPr>
              <a:t>-Verre oosten?</a:t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nl">
                <a:solidFill>
                  <a:srgbClr val="FFFFFF"/>
                </a:solidFill>
              </a:rPr>
              <a:t>-Zee</a:t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nl">
                <a:solidFill>
                  <a:srgbClr val="FFFFFF"/>
                </a:solidFill>
              </a:rPr>
              <a:t>-Vervoer</a:t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nl">
                <a:solidFill>
                  <a:srgbClr val="FFFFFF"/>
                </a:solidFill>
              </a:rPr>
              <a:t>-Fabrieken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49" name="Shape 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499" cx="91439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3427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nl">
                <a:solidFill>
                  <a:srgbClr val="FFFFFF"/>
                </a:solidFill>
              </a:rPr>
              <a:t>Waarom is er een probleem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871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nu=slecht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later=kan beter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nederland fabrieken veilig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China fabriekenonveilig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Ideeën: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grote werkplekken.</a:t>
            </a:r>
          </a:p>
          <a:p>
            <a:pPr rtl="0" lvl="0">
              <a:buNone/>
            </a:pPr>
            <a:r>
              <a:rPr sz="1800" lang="nl">
                <a:solidFill>
                  <a:srgbClr val="FFFFFF"/>
                </a:solidFill>
              </a:rPr>
              <a:t>- onveilige fabrieken sluiten.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/>
          <a:stretch>
            <a:fillRect/>
          </a:stretch>
        </p:blipFill>
        <p:spPr>
          <a:xfrm rot="779999">
            <a:off y="1874824" x="4245774"/>
            <a:ext cy="2685199" cx="40325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5142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nl">
                <a:solidFill>
                  <a:srgbClr val="FFFFFF"/>
                </a:solidFill>
              </a:rPr>
              <a:t>Waarom is het probleem daar? 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nl">
                <a:solidFill>
                  <a:srgbClr val="FFFFFF"/>
                </a:solidFill>
              </a:rPr>
              <a:t>- foxconn, goedkoop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nl">
                <a:solidFill>
                  <a:srgbClr val="FFFFFF"/>
                </a:solidFill>
              </a:rPr>
              <a:t>- kinderen in fabrieken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nl">
                <a:solidFill>
                  <a:srgbClr val="FFFFFF"/>
                </a:solidFill>
              </a:rPr>
              <a:t>- teleurgestelde ouders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nl">
                <a:solidFill>
                  <a:srgbClr val="FFFFFF"/>
                </a:solidFill>
              </a:rPr>
              <a:t>- hoog zelfmoordgehalte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5029775"/>
            <a:ext cy="2535100" cx="3868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108440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nl">
                <a:solidFill>
                  <a:srgbClr val="FFFFFF"/>
                </a:solidFill>
              </a:rPr>
              <a:t>Conclusie op de hoofdvraag:</a:t>
            </a:r>
          </a:p>
          <a:p>
            <a:pPr>
              <a:buNone/>
            </a:pPr>
            <a:r>
              <a:rPr sz="3000" lang="nl">
                <a:solidFill>
                  <a:srgbClr val="FFFFFF"/>
                </a:solidFill>
              </a:rPr>
              <a:t>Is China nummer 1 in de wereld met hun arbeidsomstandigheden?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2130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nl"/>
              <a:t>
</a:t>
            </a:r>
          </a:p>
          <a:p>
            <a:pPr rtl="0" lvl="0">
              <a:buNone/>
            </a:pPr>
            <a:r>
              <a:rPr lang="nl">
                <a:solidFill>
                  <a:srgbClr val="FFFFFF"/>
                </a:solidFill>
              </a:rPr>
              <a:t>- NEE!</a:t>
            </a:r>
          </a:p>
          <a:p>
            <a:pPr rtl="0" lvl="0">
              <a:buNone/>
            </a:pPr>
            <a:r>
              <a:rPr lang="nl">
                <a:solidFill>
                  <a:srgbClr val="FFFFFF"/>
                </a:solidFill>
              </a:rPr>
              <a:t>- Slechte woningen</a:t>
            </a:r>
          </a:p>
          <a:p>
            <a:pPr rtl="0" lvl="0">
              <a:buNone/>
            </a:pPr>
            <a:r>
              <a:rPr lang="nl">
                <a:solidFill>
                  <a:srgbClr val="FFFFFF"/>
                </a:solidFill>
              </a:rPr>
              <a:t>- Veel zelfmoord</a:t>
            </a:r>
          </a:p>
          <a:p>
            <a:pPr>
              <a:buNone/>
            </a:pPr>
            <a:r>
              <a:rPr lang="nl">
                <a:solidFill>
                  <a:srgbClr val="FFFFFF"/>
                </a:solidFill>
              </a:rPr>
              <a:t>- Weinig geld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